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2" r:id="rId2"/>
    <p:sldId id="351" r:id="rId3"/>
    <p:sldId id="280" r:id="rId4"/>
    <p:sldId id="352" r:id="rId5"/>
    <p:sldId id="282" r:id="rId6"/>
    <p:sldId id="315" r:id="rId7"/>
    <p:sldId id="316" r:id="rId8"/>
    <p:sldId id="317" r:id="rId9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04" autoAdjust="0"/>
  </p:normalViewPr>
  <p:slideViewPr>
    <p:cSldViewPr>
      <p:cViewPr varScale="1">
        <p:scale>
          <a:sx n="69" d="100"/>
          <a:sy n="69" d="100"/>
        </p:scale>
        <p:origin x="14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2919302" cy="493397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892" y="6"/>
            <a:ext cx="2919302" cy="493397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FA300D59-6A1F-4049-ACC4-09B99602F68E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4518"/>
            <a:ext cx="2919302" cy="493395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892" y="9374518"/>
            <a:ext cx="2919302" cy="493395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C9C362C1-3A3F-45ED-9AA0-557511AA2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294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8831" cy="493474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4"/>
            <a:ext cx="2918831" cy="493474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6FB549EB-2A5A-4158-9870-F4A545586C94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0775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11"/>
            <a:ext cx="5388610" cy="4441269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4304"/>
            <a:ext cx="2918831" cy="493474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4304"/>
            <a:ext cx="2918831" cy="493474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F1458092-927E-4AAC-8723-CBB5B63FA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56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E886A6F-DECA-4F3C-AD3B-2E09A910B1E1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FA935C2-75A6-4FCF-ABCB-4F9CDC08D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229600" cy="1252728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林間学習事前説明会</a:t>
            </a:r>
            <a:endParaRPr kumimoji="1" lang="ja-JP" altLang="en-US" sz="60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140968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8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日時</a:t>
            </a:r>
            <a:endParaRPr kumimoji="1" lang="ja-JP" altLang="en-US" sz="80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57200" y="3240159"/>
            <a:ext cx="82192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和</a:t>
            </a:r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３年１０月５日（火）～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</a:t>
            </a:r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日（水）</a:t>
            </a:r>
            <a:endParaRPr lang="en-US" altLang="ja-JP" sz="3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１泊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endParaRPr lang="en-US" altLang="ja-JP" sz="4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36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35124" y="5056041"/>
            <a:ext cx="8063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AR P浪漫明朝体U" pitchFamily="50" charset="-128"/>
                <a:ea typeface="AR P浪漫明朝体U" pitchFamily="50" charset="-128"/>
              </a:rPr>
              <a:t>※</a:t>
            </a:r>
            <a:r>
              <a:rPr lang="ja-JP" altLang="en-US" sz="2400" dirty="0" smtClean="0">
                <a:latin typeface="AR P浪漫明朝体U" pitchFamily="50" charset="-128"/>
                <a:ea typeface="AR P浪漫明朝体U" pitchFamily="50" charset="-128"/>
              </a:rPr>
              <a:t>警報発令時やコロナの感染状況により、延期の可能性が　</a:t>
            </a:r>
            <a:endParaRPr lang="en-US" altLang="ja-JP" sz="2400" dirty="0" smtClean="0">
              <a:latin typeface="AR P浪漫明朝体U" pitchFamily="50" charset="-128"/>
              <a:ea typeface="AR P浪漫明朝体U" pitchFamily="50" charset="-128"/>
            </a:endParaRPr>
          </a:p>
          <a:p>
            <a:r>
              <a:rPr lang="ja-JP" altLang="en-US" sz="2400" dirty="0">
                <a:latin typeface="AR P浪漫明朝体U" pitchFamily="50" charset="-128"/>
                <a:ea typeface="AR P浪漫明朝体U" pitchFamily="50" charset="-128"/>
              </a:rPr>
              <a:t>　</a:t>
            </a:r>
            <a:r>
              <a:rPr lang="ja-JP" altLang="en-US" sz="2400" dirty="0" smtClean="0">
                <a:latin typeface="AR P浪漫明朝体U" pitchFamily="50" charset="-128"/>
                <a:ea typeface="AR P浪漫明朝体U" pitchFamily="50" charset="-128"/>
              </a:rPr>
              <a:t>あります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4483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80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場所</a:t>
            </a:r>
            <a:endParaRPr kumimoji="1" lang="ja-JP" altLang="en-US" sz="80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5536" y="2852936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京都府立</a:t>
            </a:r>
            <a:r>
              <a:rPr lang="ja-JP" altLang="en-US" sz="4800" dirty="0" err="1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るり渓</a:t>
            </a:r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少年自然の家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　　　　（グリーンパルるり渓）</a:t>
            </a:r>
            <a:endParaRPr lang="en-US" altLang="ja-JP" sz="48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8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8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参加者・引率</a:t>
            </a:r>
            <a:endParaRPr kumimoji="1" lang="ja-JP" altLang="en-US" sz="80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83568" y="2526577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５年生児童９０名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83568" y="4293096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引率者　　</a:t>
            </a:r>
            <a:r>
              <a:rPr lang="en-US" altLang="ja-JP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7</a:t>
            </a:r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名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28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経費について</a:t>
            </a:r>
            <a:endParaRPr kumimoji="1" lang="ja-JP" altLang="en-US" sz="60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2206855"/>
            <a:ext cx="83529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　</a:t>
            </a:r>
            <a:endParaRPr lang="en-US" altLang="ja-JP" sz="4800" dirty="0"/>
          </a:p>
          <a:p>
            <a:r>
              <a:rPr kumimoji="1" lang="ja-JP" altLang="en-US" sz="4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林間学習参加費として、</a:t>
            </a:r>
            <a:r>
              <a:rPr lang="ja-JP" altLang="en-US" sz="4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６</a:t>
            </a:r>
            <a:r>
              <a:rPr lang="ja-JP" altLang="en-US" sz="40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０</a:t>
            </a:r>
            <a:r>
              <a:rPr kumimoji="1" lang="ja-JP" altLang="en-US" sz="4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００</a:t>
            </a:r>
            <a:r>
              <a:rPr lang="ja-JP" altLang="en-US" sz="40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円を諸費から引き落とさせていただきます。（バス代・宿泊費・食費・活動費など）</a:t>
            </a:r>
            <a:endParaRPr lang="en-US" altLang="ja-JP" sz="40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残金は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精算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後教材費に入れさせていただきます。</a:t>
            </a:r>
            <a:endParaRPr lang="en-US" altLang="ja-JP" sz="4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4800" dirty="0"/>
          </a:p>
          <a:p>
            <a:r>
              <a:rPr lang="ja-JP" altLang="en-US" sz="4800" dirty="0" smtClean="0"/>
              <a:t>　　　　　　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918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持ち物①</a:t>
            </a:r>
            <a:endParaRPr kumimoji="1" lang="ja-JP" altLang="en-US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69357"/>
            <a:ext cx="1437599" cy="143759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868144" y="248052"/>
            <a:ext cx="39606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就寝用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宿泊施設内で使うもの</a:t>
            </a:r>
            <a:endParaRPr kumimoji="1"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</a:t>
            </a:r>
            <a:r>
              <a:rPr kumimoji="1"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日目の服装</a:t>
            </a:r>
            <a:endParaRPr kumimoji="1"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④マスク予備など</a:t>
            </a:r>
            <a:endParaRPr kumimoji="1"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⑤その他</a:t>
            </a:r>
            <a:endParaRPr kumimoji="1"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186470" y="2132856"/>
            <a:ext cx="3823195" cy="2637070"/>
          </a:xfrm>
          <a:prstGeom prst="wedgeRoundRectCallout">
            <a:avLst>
              <a:gd name="adj1" fmla="val 47271"/>
              <a:gd name="adj2" fmla="val -18063"/>
              <a:gd name="adj3" fmla="val 16667"/>
            </a:avLst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rgbClr val="FF0000"/>
                </a:solidFill>
              </a:rPr>
              <a:t>①就寝用</a:t>
            </a:r>
            <a:r>
              <a:rPr lang="ja-JP" altLang="en-US" sz="2400" dirty="0" smtClean="0">
                <a:solidFill>
                  <a:srgbClr val="FF0000"/>
                </a:solidFill>
              </a:rPr>
              <a:t>（風呂セット）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長袖・長ズボン（ジャージ等）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下着の着替え</a:t>
            </a:r>
            <a:endParaRPr lang="en-US" altLang="ja-JP" sz="20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大タオル・小タオル１</a:t>
            </a:r>
            <a:endParaRPr lang="en-US" altLang="ja-JP" sz="20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ビニール袋１枚</a:t>
            </a:r>
            <a:endParaRPr lang="en-US" altLang="ja-JP" sz="20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101168" y="2160029"/>
            <a:ext cx="4699809" cy="1224136"/>
          </a:xfrm>
          <a:prstGeom prst="wedgeRoundRectCallout">
            <a:avLst>
              <a:gd name="adj1" fmla="val -22637"/>
              <a:gd name="adj2" fmla="val 22817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②宿泊施設内で使うもの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歯磨き粉・歯ブラシ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小タオル１</a:t>
            </a:r>
            <a:endParaRPr lang="en-US" altLang="ja-JP" sz="2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4101168" y="3450106"/>
            <a:ext cx="4699809" cy="1224136"/>
          </a:xfrm>
          <a:prstGeom prst="wedgeRoundRectCallout">
            <a:avLst>
              <a:gd name="adj1" fmla="val -22637"/>
              <a:gd name="adj2" fmla="val 22817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③２日目の服装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服・靴下・上着など</a:t>
            </a:r>
            <a:endParaRPr lang="en-US" altLang="ja-JP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4101168" y="4813497"/>
            <a:ext cx="4943220" cy="1279799"/>
          </a:xfrm>
          <a:prstGeom prst="wedgeRoundRectCallout">
            <a:avLst>
              <a:gd name="adj1" fmla="val -22637"/>
              <a:gd name="adj2" fmla="val 22817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④マスク予備など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２日目のマスク・マスク入れ</a:t>
            </a:r>
            <a:endParaRPr lang="en-US" altLang="ja-JP" sz="2000" dirty="0" err="1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ハンカチ・ティッシュ・ビニール袋１枚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425271" y="4869160"/>
            <a:ext cx="3345592" cy="1472928"/>
          </a:xfrm>
          <a:prstGeom prst="wedgeRoundRectCallout">
            <a:avLst>
              <a:gd name="adj1" fmla="val -22637"/>
              <a:gd name="adj2" fmla="val 22817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⑤その他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上靴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軍手（火おこし用）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err="1" smtClean="0">
                <a:solidFill>
                  <a:schemeClr val="tx1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ぞうきん</a:t>
            </a:r>
            <a:r>
              <a:rPr lang="ja-JP" altLang="en-US" sz="2000" dirty="0" smtClean="0">
                <a:solidFill>
                  <a:schemeClr val="tx1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１枚</a:t>
            </a:r>
            <a:r>
              <a:rPr lang="ja-JP" altLang="en-US" sz="1400" dirty="0" smtClean="0">
                <a:solidFill>
                  <a:schemeClr val="tx1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（雨天時のぬりばし用）</a:t>
            </a:r>
            <a:endParaRPr lang="en-US" altLang="ja-JP" sz="1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75656" y="6342088"/>
            <a:ext cx="8131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70C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それぞれに分類して入れていただくとありがたいです。</a:t>
            </a:r>
            <a:endParaRPr kumimoji="1" lang="ja-JP" altLang="en-US" sz="2000" dirty="0">
              <a:solidFill>
                <a:srgbClr val="0070C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998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5712" y="548680"/>
            <a:ext cx="8229600" cy="1252728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持ち物②</a:t>
            </a:r>
            <a:endParaRPr kumimoji="1" lang="ja-JP" altLang="en-US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5712" y="1916832"/>
            <a:ext cx="83894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・１日目の昼食（捨てられる容器）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</a:t>
            </a:r>
            <a:r>
              <a:rPr lang="ja-JP" altLang="en-US" sz="3200" dirty="0" err="1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ひも</a:t>
            </a:r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つき水筒・レジャーシート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・ハンカチ・ティッシュ・ビニール袋１枚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・マスク予備・出発２週間前の健康観察表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</a:t>
            </a:r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筆記用具・しおり・雨具</a:t>
            </a:r>
            <a:r>
              <a:rPr lang="ja-JP" altLang="en-US" sz="2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（カッパと折りたたみ傘）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必要な児童のみ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・常備薬（酔い止めなども含む）</a:t>
            </a:r>
            <a:endParaRPr lang="en-US" altLang="ja-JP" sz="32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32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・生理用品</a:t>
            </a:r>
            <a:endParaRPr lang="en-US" altLang="ja-JP" sz="32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4800" dirty="0" smtClean="0"/>
              <a:t>　　　　　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23528" y="1319060"/>
            <a:ext cx="3240359" cy="7200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ja-JP" altLang="en-US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ラン</a:t>
            </a:r>
            <a:r>
              <a:rPr lang="ja-JP" altLang="en-US" sz="2400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リュック</a:t>
            </a:r>
            <a:r>
              <a:rPr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24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2400" dirty="0" smtClean="0">
                <a:latin typeface="+mn-ea"/>
              </a:rPr>
              <a:t>（バス持ち込み荷物）</a:t>
            </a:r>
            <a:r>
              <a:rPr lang="en-US" altLang="ja-JP" sz="2400" dirty="0" smtClean="0">
                <a:latin typeface="+mn-ea"/>
              </a:rPr>
              <a:t/>
            </a:r>
            <a:br>
              <a:rPr lang="en-US" altLang="ja-JP" sz="2400" dirty="0" smtClean="0">
                <a:latin typeface="+mn-ea"/>
              </a:rPr>
            </a:br>
            <a:endParaRPr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51202"/>
            <a:ext cx="1368152" cy="182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3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5712" y="548680"/>
            <a:ext cx="8229600" cy="1252728"/>
          </a:xfrm>
        </p:spPr>
        <p:txBody>
          <a:bodyPr>
            <a:noAutofit/>
          </a:bodyPr>
          <a:lstStyle/>
          <a:p>
            <a:r>
              <a:rPr lang="ja-JP" altLang="en-US" sz="80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服装</a:t>
            </a:r>
            <a:endParaRPr kumimoji="1" lang="ja-JP" altLang="en-US" sz="80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0416" y="227687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動きやすい服装</a:t>
            </a:r>
            <a:r>
              <a:rPr lang="ja-JP" altLang="en-US" sz="36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（長袖・長ズボン）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はき慣れた運動靴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48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寒い時のため</a:t>
            </a:r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の上着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名札</a:t>
            </a:r>
            <a:endParaRPr lang="en-US" altLang="ja-JP" sz="4800" dirty="0" smtClean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  <a:p>
            <a:r>
              <a:rPr lang="ja-JP" altLang="en-US" sz="4800" dirty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安全帽</a:t>
            </a:r>
            <a:r>
              <a:rPr lang="ja-JP" altLang="en-US" sz="4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　</a:t>
            </a:r>
            <a:r>
              <a:rPr lang="ja-JP" altLang="en-US" sz="4800" dirty="0" smtClean="0"/>
              <a:t>　　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38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1111</TotalTime>
  <Words>245</Words>
  <Application>Microsoft Office PowerPoint</Application>
  <PresentationFormat>画面に合わせる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P悠々ゴシック体E</vt:lpstr>
      <vt:lpstr>AR P浪漫明朝体U</vt:lpstr>
      <vt:lpstr>HGP創英角ﾎﾟｯﾌﾟ体</vt:lpstr>
      <vt:lpstr>HGP明朝E</vt:lpstr>
      <vt:lpstr>HGS創英角ﾎﾟｯﾌﾟ体</vt:lpstr>
      <vt:lpstr>HG創英角ﾎﾟｯﾌﾟ体</vt:lpstr>
      <vt:lpstr>ＭＳ Ｐゴシック</vt:lpstr>
      <vt:lpstr>Calibri</vt:lpstr>
      <vt:lpstr>Candara</vt:lpstr>
      <vt:lpstr>Symbol</vt:lpstr>
      <vt:lpstr>ウェーブ</vt:lpstr>
      <vt:lpstr>林間学習事前説明会</vt:lpstr>
      <vt:lpstr>日時</vt:lpstr>
      <vt:lpstr>場所</vt:lpstr>
      <vt:lpstr>参加者・引率</vt:lpstr>
      <vt:lpstr>経費について</vt:lpstr>
      <vt:lpstr>持ち物①</vt:lpstr>
      <vt:lpstr>持ち物②</vt:lpstr>
      <vt:lpstr>服装</vt:lpstr>
    </vt:vector>
  </TitlesOfParts>
  <Company>相楽東部広域連合教育委員会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学校教育課</cp:lastModifiedBy>
  <cp:revision>95</cp:revision>
  <cp:lastPrinted>2021-08-26T02:47:44Z</cp:lastPrinted>
  <dcterms:created xsi:type="dcterms:W3CDTF">2011-06-06T09:00:06Z</dcterms:created>
  <dcterms:modified xsi:type="dcterms:W3CDTF">2021-08-30T07:13:05Z</dcterms:modified>
</cp:coreProperties>
</file>