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324" r:id="rId2"/>
    <p:sldId id="326" r:id="rId3"/>
    <p:sldId id="346" r:id="rId4"/>
    <p:sldId id="358" r:id="rId5"/>
    <p:sldId id="359" r:id="rId6"/>
    <p:sldId id="284" r:id="rId7"/>
    <p:sldId id="313" r:id="rId8"/>
  </p:sldIdLst>
  <p:sldSz cx="9144000" cy="6858000" type="screen4x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4" autoAdjust="0"/>
  </p:normalViewPr>
  <p:slideViewPr>
    <p:cSldViewPr>
      <p:cViewPr varScale="1">
        <p:scale>
          <a:sx n="41" d="100"/>
          <a:sy n="41" d="100"/>
        </p:scale>
        <p:origin x="103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19302" cy="493397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892" y="6"/>
            <a:ext cx="2919302" cy="493397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FA300D59-6A1F-4049-ACC4-09B99602F68E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374518"/>
            <a:ext cx="2919302" cy="493395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892" y="9374518"/>
            <a:ext cx="2919302" cy="493395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C9C362C1-3A3F-45ED-9AA0-557511AA2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294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18831" cy="493474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7" y="4"/>
            <a:ext cx="2918831" cy="493474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6FB549EB-2A5A-4158-9870-F4A545586C94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077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4" tIns="45327" rIns="90654" bIns="4532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8011"/>
            <a:ext cx="5388610" cy="4441269"/>
          </a:xfrm>
          <a:prstGeom prst="rect">
            <a:avLst/>
          </a:prstGeom>
        </p:spPr>
        <p:txBody>
          <a:bodyPr vert="horz" lIns="90654" tIns="45327" rIns="90654" bIns="4532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374304"/>
            <a:ext cx="2918831" cy="493474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7" y="9374304"/>
            <a:ext cx="2918831" cy="493474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F1458092-927E-4AAC-8723-CBB5B63FA5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565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8092-927E-4AAC-8723-CBB5B63FA51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6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03CAB-D7E2-42B2-910F-EF181FA871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617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132771" y="3440116"/>
            <a:ext cx="29354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2</a:t>
            </a:r>
            <a:r>
              <a:rPr lang="ja-JP" alt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日目</a:t>
            </a:r>
            <a:endParaRPr lang="ja-JP" alt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33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324544" y="1844824"/>
            <a:ext cx="3816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朝食</a:t>
            </a:r>
            <a:endParaRPr lang="ja-JP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71600" y="4424125"/>
            <a:ext cx="74168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朝食前に、施設内の</a:t>
            </a:r>
            <a:endParaRPr lang="en-US" altLang="ja-JP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清掃を行います</a:t>
            </a:r>
            <a:endParaRPr lang="ja-JP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22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 txBox="1">
            <a:spLocks/>
          </p:cNvSpPr>
          <p:nvPr/>
        </p:nvSpPr>
        <p:spPr>
          <a:xfrm>
            <a:off x="-12073" y="5373216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7200" dirty="0" smtClean="0"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野外炊飯場</a:t>
            </a:r>
            <a:endParaRPr lang="ja-JP" altLang="en-US" dirty="0">
              <a:latin typeface="AR P浪漫明朝体U" panose="02020A00000000000000" pitchFamily="18" charset="-128"/>
              <a:ea typeface="AR P浪漫明朝体U" panose="02020A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6" y="188640"/>
            <a:ext cx="8869952" cy="6652464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220628" y="5302505"/>
            <a:ext cx="53703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野外炊飯場</a:t>
            </a:r>
            <a:endParaRPr lang="ja-JP" alt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8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5830447" cy="4040765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-540568" y="429390"/>
            <a:ext cx="6347713" cy="1320800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出発２週間前からの</a:t>
            </a:r>
            <a:r>
              <a:rPr kumimoji="1" lang="en-US" altLang="ja-JP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健康観察表について</a:t>
            </a:r>
            <a:endParaRPr kumimoji="1" lang="ja-JP" altLang="en-US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5524630"/>
            <a:ext cx="7240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・登校する日は必ず持たせてください。</a:t>
            </a: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林間学習</a:t>
            </a:r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出発日に</a:t>
            </a:r>
            <a:r>
              <a:rPr kumimoji="1" lang="ja-JP" altLang="en-US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最終の参　</a:t>
            </a:r>
            <a:endParaRPr kumimoji="1" lang="en-US" altLang="ja-JP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加確認</a:t>
            </a:r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とさせていただきます。</a:t>
            </a:r>
            <a:endParaRPr kumimoji="1"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この二週間は、ふだん提出いただいている健康観察カードは、提出していただく必要はありません。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05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95" y="306182"/>
            <a:ext cx="7496452" cy="3554865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611560" y="4725144"/>
            <a:ext cx="7066031" cy="1872208"/>
          </a:xfrm>
          <a:prstGeom prst="wedgeRectCallout">
            <a:avLst>
              <a:gd name="adj1" fmla="val -21281"/>
              <a:gd name="adj2" fmla="val -1017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 smtClean="0"/>
              <a:t>①朝の体温を記入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②健康状態が良好な場合は症状なしに○</a:t>
            </a:r>
            <a:endParaRPr lang="en-US" altLang="ja-JP" sz="2800" dirty="0" smtClean="0"/>
          </a:p>
          <a:p>
            <a:r>
              <a:rPr kumimoji="1" lang="ja-JP" altLang="en-US" sz="2800" dirty="0"/>
              <a:t>症状</a:t>
            </a:r>
            <a:r>
              <a:rPr kumimoji="1" lang="ja-JP" altLang="en-US" sz="2800" dirty="0" smtClean="0"/>
              <a:t>がある場合は項目に○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7209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252728"/>
          </a:xfrm>
        </p:spPr>
        <p:txBody>
          <a:bodyPr>
            <a:noAutofit/>
          </a:bodyPr>
          <a:lstStyle/>
          <a:p>
            <a:r>
              <a:rPr lang="ja-JP" altLang="en-US" sz="78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お願い</a:t>
            </a:r>
            <a:endParaRPr kumimoji="1" lang="ja-JP" altLang="en-US" sz="7800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30784" y="1124744"/>
            <a:ext cx="892899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・持ち物には必ず記名をお願いします。</a:t>
            </a:r>
            <a:endParaRPr lang="en-US" altLang="ja-JP" sz="4000" dirty="0" smtClean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40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現金、ゲーム類、ドライヤー、おやつなどは持たせないようお願いします。）</a:t>
            </a:r>
            <a:endParaRPr lang="en-US" altLang="ja-JP" sz="4000" dirty="0" smtClean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0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・緊急時に備えて連絡がとれるようにしてください。</a:t>
            </a:r>
            <a:endParaRPr lang="en-US" altLang="ja-JP" sz="4000" dirty="0" smtClean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0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ja-JP" altLang="en-US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</a:t>
            </a:r>
            <a:r>
              <a:rPr lang="ja-JP" altLang="en-US" sz="40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日目の朝、体調不良などで不安がある場合は担任にご連絡ください。また欠席の場合は８時０</a:t>
            </a:r>
            <a:r>
              <a:rPr lang="ja-JP" altLang="en-US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０</a:t>
            </a:r>
            <a:r>
              <a:rPr lang="ja-JP" altLang="en-US" sz="40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分までに学校へ連絡してください。</a:t>
            </a:r>
            <a:endParaRPr lang="en-US" altLang="ja-JP" sz="4000" dirty="0" smtClean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40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14665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71191" y="188640"/>
            <a:ext cx="8229600" cy="1252728"/>
          </a:xfrm>
        </p:spPr>
        <p:txBody>
          <a:bodyPr>
            <a:noAutofit/>
          </a:bodyPr>
          <a:lstStyle/>
          <a:p>
            <a:r>
              <a:rPr lang="ja-JP" altLang="en-US" sz="80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最後</a:t>
            </a:r>
            <a:r>
              <a:rPr lang="ja-JP" altLang="en-US" sz="8000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に・・・</a:t>
            </a:r>
            <a:endParaRPr kumimoji="1" lang="ja-JP" altLang="en-US" sz="8000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01515" y="2132856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・なにかありましたら、些細なことでも担任　</a:t>
            </a:r>
            <a:endParaRPr lang="en-US" altLang="ja-JP" sz="3600" dirty="0" smtClean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6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までご相談ください。</a:t>
            </a:r>
            <a:endParaRPr lang="en-US" altLang="ja-JP" sz="3600" dirty="0" smtClean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6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・食事のアレルギー対応シートは、</a:t>
            </a:r>
            <a:r>
              <a:rPr lang="en-US" altLang="ja-JP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36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36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36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日（木）</a:t>
            </a:r>
            <a:r>
              <a:rPr lang="ja-JP" altLang="en-US" sz="36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までにご提出ください。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（該当の児童のみ）</a:t>
            </a:r>
            <a:endParaRPr lang="en-US" altLang="ja-JP" sz="24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6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・健康予備調査は、</a:t>
            </a:r>
            <a:r>
              <a:rPr lang="ja-JP" altLang="en-US" sz="360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９月１７日</a:t>
            </a:r>
            <a:r>
              <a:rPr lang="ja-JP" altLang="en-US" sz="36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（金）</a:t>
            </a:r>
            <a:r>
              <a:rPr lang="ja-JP" altLang="en-US" sz="36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までにご提出ください。</a:t>
            </a:r>
            <a:r>
              <a:rPr lang="ja-JP" altLang="en-US" sz="36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（全員）</a:t>
            </a:r>
            <a:endParaRPr lang="en-US" altLang="ja-JP" sz="36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99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1114</TotalTime>
  <Words>152</Words>
  <Application>Microsoft Office PowerPoint</Application>
  <PresentationFormat>画面に合わせる (4:3)</PresentationFormat>
  <Paragraphs>24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AR P浪漫明朝体U</vt:lpstr>
      <vt:lpstr>HGP創英角ﾎﾟｯﾌﾟ体</vt:lpstr>
      <vt:lpstr>HGP明朝E</vt:lpstr>
      <vt:lpstr>ＭＳ Ｐゴシック</vt:lpstr>
      <vt:lpstr>Calibri</vt:lpstr>
      <vt:lpstr>Candara</vt:lpstr>
      <vt:lpstr>Symbol</vt:lpstr>
      <vt:lpstr>ウェーブ</vt:lpstr>
      <vt:lpstr>PowerPoint プレゼンテーション</vt:lpstr>
      <vt:lpstr>PowerPoint プレゼンテーション</vt:lpstr>
      <vt:lpstr>PowerPoint プレゼンテーション</vt:lpstr>
      <vt:lpstr>出発２週間前からの 健康観察表について</vt:lpstr>
      <vt:lpstr>PowerPoint プレゼンテーション</vt:lpstr>
      <vt:lpstr>お願い</vt:lpstr>
      <vt:lpstr>最後に・・・</vt:lpstr>
    </vt:vector>
  </TitlesOfParts>
  <Company>相楽東部広域連合教育委員会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teacher</dc:creator>
  <cp:lastModifiedBy>学校教育課</cp:lastModifiedBy>
  <cp:revision>99</cp:revision>
  <cp:lastPrinted>2021-08-26T02:47:44Z</cp:lastPrinted>
  <dcterms:created xsi:type="dcterms:W3CDTF">2011-06-06T09:00:06Z</dcterms:created>
  <dcterms:modified xsi:type="dcterms:W3CDTF">2021-08-30T08:43:30Z</dcterms:modified>
</cp:coreProperties>
</file>