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handoutMasterIdLst>
    <p:handoutMasterId r:id="rId10"/>
  </p:handoutMasterIdLst>
  <p:sldIdLst>
    <p:sldId id="324" r:id="rId2"/>
    <p:sldId id="326" r:id="rId3"/>
    <p:sldId id="346" r:id="rId4"/>
    <p:sldId id="358" r:id="rId5"/>
    <p:sldId id="359" r:id="rId6"/>
    <p:sldId id="284" r:id="rId7"/>
    <p:sldId id="313" r:id="rId8"/>
  </p:sldIdLst>
  <p:sldSz cx="9144000" cy="6858000" type="screen4x3"/>
  <p:notesSz cx="6735763" cy="98694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04" autoAdjust="0"/>
  </p:normalViewPr>
  <p:slideViewPr>
    <p:cSldViewPr>
      <p:cViewPr varScale="1">
        <p:scale>
          <a:sx n="41" d="100"/>
          <a:sy n="41" d="100"/>
        </p:scale>
        <p:origin x="1032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6"/>
            <a:ext cx="2919302" cy="493397"/>
          </a:xfrm>
          <a:prstGeom prst="rect">
            <a:avLst/>
          </a:prstGeom>
        </p:spPr>
        <p:txBody>
          <a:bodyPr vert="horz" lIns="90654" tIns="45327" rIns="90654" bIns="4532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892" y="6"/>
            <a:ext cx="2919302" cy="493397"/>
          </a:xfrm>
          <a:prstGeom prst="rect">
            <a:avLst/>
          </a:prstGeom>
        </p:spPr>
        <p:txBody>
          <a:bodyPr vert="horz" lIns="90654" tIns="45327" rIns="90654" bIns="45327" rtlCol="0"/>
          <a:lstStyle>
            <a:lvl1pPr algn="r">
              <a:defRPr sz="1200"/>
            </a:lvl1pPr>
          </a:lstStyle>
          <a:p>
            <a:fld id="{FA300D59-6A1F-4049-ACC4-09B99602F68E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2" y="9374518"/>
            <a:ext cx="2919302" cy="493395"/>
          </a:xfrm>
          <a:prstGeom prst="rect">
            <a:avLst/>
          </a:prstGeom>
        </p:spPr>
        <p:txBody>
          <a:bodyPr vert="horz" lIns="90654" tIns="45327" rIns="90654" bIns="4532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892" y="9374518"/>
            <a:ext cx="2919302" cy="493395"/>
          </a:xfrm>
          <a:prstGeom prst="rect">
            <a:avLst/>
          </a:prstGeom>
        </p:spPr>
        <p:txBody>
          <a:bodyPr vert="horz" lIns="90654" tIns="45327" rIns="90654" bIns="45327" rtlCol="0" anchor="b"/>
          <a:lstStyle>
            <a:lvl1pPr algn="r">
              <a:defRPr sz="1200"/>
            </a:lvl1pPr>
          </a:lstStyle>
          <a:p>
            <a:fld id="{C9C362C1-3A3F-45ED-9AA0-557511AA2FD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62940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4" y="4"/>
            <a:ext cx="2918831" cy="493474"/>
          </a:xfrm>
          <a:prstGeom prst="rect">
            <a:avLst/>
          </a:prstGeom>
        </p:spPr>
        <p:txBody>
          <a:bodyPr vert="horz" lIns="90654" tIns="45327" rIns="90654" bIns="4532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7" y="4"/>
            <a:ext cx="2918831" cy="493474"/>
          </a:xfrm>
          <a:prstGeom prst="rect">
            <a:avLst/>
          </a:prstGeom>
        </p:spPr>
        <p:txBody>
          <a:bodyPr vert="horz" lIns="90654" tIns="45327" rIns="90654" bIns="45327" rtlCol="0"/>
          <a:lstStyle>
            <a:lvl1pPr algn="r">
              <a:defRPr sz="1200"/>
            </a:lvl1pPr>
          </a:lstStyle>
          <a:p>
            <a:fld id="{6FB549EB-2A5A-4158-9870-F4A545586C94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1363"/>
            <a:ext cx="4930775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54" tIns="45327" rIns="90654" bIns="4532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8011"/>
            <a:ext cx="5388610" cy="4441269"/>
          </a:xfrm>
          <a:prstGeom prst="rect">
            <a:avLst/>
          </a:prstGeom>
        </p:spPr>
        <p:txBody>
          <a:bodyPr vert="horz" lIns="90654" tIns="45327" rIns="90654" bIns="45327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4" y="9374304"/>
            <a:ext cx="2918831" cy="493474"/>
          </a:xfrm>
          <a:prstGeom prst="rect">
            <a:avLst/>
          </a:prstGeom>
        </p:spPr>
        <p:txBody>
          <a:bodyPr vert="horz" lIns="90654" tIns="45327" rIns="90654" bIns="4532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7" y="9374304"/>
            <a:ext cx="2918831" cy="493474"/>
          </a:xfrm>
          <a:prstGeom prst="rect">
            <a:avLst/>
          </a:prstGeom>
        </p:spPr>
        <p:txBody>
          <a:bodyPr vert="horz" lIns="90654" tIns="45327" rIns="90654" bIns="45327" rtlCol="0" anchor="b"/>
          <a:lstStyle>
            <a:lvl1pPr algn="r">
              <a:defRPr sz="1200"/>
            </a:lvl1pPr>
          </a:lstStyle>
          <a:p>
            <a:fld id="{F1458092-927E-4AAC-8723-CBB5B63FA5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3565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58092-927E-4AAC-8723-CBB5B63FA51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067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442913" y="103188"/>
            <a:ext cx="8243887" cy="59531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03CAB-D7E2-42B2-910F-EF181FA8717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26172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アイコンをクリックして図を追加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E886A6F-DECA-4F3C-AD3B-2E09A910B1E1}" type="datetimeFigureOut">
              <a:rPr kumimoji="1" lang="ja-JP" altLang="en-US" smtClean="0"/>
              <a:t>2021/8/30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FA935C2-75A6-4FCF-ABCB-4F9CDC08D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kumimoji="1"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kumimoji="1"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kumimoji="1"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kumimoji="1"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3132771" y="3440116"/>
            <a:ext cx="293541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ja-JP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2</a:t>
            </a:r>
            <a:r>
              <a:rPr lang="ja-JP" altLang="en-US" sz="8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日目</a:t>
            </a:r>
            <a:endParaRPr lang="ja-JP" altLang="en-US" sz="8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2339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-324544" y="1844824"/>
            <a:ext cx="38164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ja-JP" alt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朝食</a:t>
            </a:r>
            <a:endParaRPr lang="ja-JP" alt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971600" y="4424125"/>
            <a:ext cx="741682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ja-JP" alt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朝食前に、施設内の</a:t>
            </a:r>
            <a:endParaRPr lang="en-US" altLang="ja-JP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  <a:p>
            <a:pPr algn="ctr"/>
            <a:r>
              <a:rPr lang="ja-JP" alt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清掃を行います</a:t>
            </a:r>
            <a:endParaRPr lang="ja-JP" alt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9227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 txBox="1">
            <a:spLocks/>
          </p:cNvSpPr>
          <p:nvPr/>
        </p:nvSpPr>
        <p:spPr>
          <a:xfrm>
            <a:off x="-12073" y="5373216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kumimoji="1">
                <a:solidFill>
                  <a:schemeClr val="tx2"/>
                </a:solidFill>
              </a:defRPr>
            </a:lvl2pPr>
            <a:lvl3pPr eaLnBrk="1" hangingPunct="1">
              <a:defRPr kumimoji="1">
                <a:solidFill>
                  <a:schemeClr val="tx2"/>
                </a:solidFill>
              </a:defRPr>
            </a:lvl3pPr>
            <a:lvl4pPr eaLnBrk="1" hangingPunct="1">
              <a:defRPr kumimoji="1">
                <a:solidFill>
                  <a:schemeClr val="tx2"/>
                </a:solidFill>
              </a:defRPr>
            </a:lvl4pPr>
            <a:lvl5pPr eaLnBrk="1" hangingPunct="1">
              <a:defRPr kumimoji="1">
                <a:solidFill>
                  <a:schemeClr val="tx2"/>
                </a:solidFill>
              </a:defRPr>
            </a:lvl5pPr>
            <a:lvl6pPr eaLnBrk="1" hangingPunct="1">
              <a:defRPr kumimoji="1">
                <a:solidFill>
                  <a:schemeClr val="tx2"/>
                </a:solidFill>
              </a:defRPr>
            </a:lvl6pPr>
            <a:lvl7pPr eaLnBrk="1" hangingPunct="1">
              <a:defRPr kumimoji="1">
                <a:solidFill>
                  <a:schemeClr val="tx2"/>
                </a:solidFill>
              </a:defRPr>
            </a:lvl7pPr>
            <a:lvl8pPr eaLnBrk="1" hangingPunct="1">
              <a:defRPr kumimoji="1">
                <a:solidFill>
                  <a:schemeClr val="tx2"/>
                </a:solidFill>
              </a:defRPr>
            </a:lvl8pPr>
            <a:lvl9pPr eaLnBrk="1" hangingPunct="1">
              <a:defRPr kumimoji="1">
                <a:solidFill>
                  <a:schemeClr val="tx2"/>
                </a:solidFill>
              </a:defRPr>
            </a:lvl9pPr>
          </a:lstStyle>
          <a:p>
            <a:r>
              <a:rPr lang="ja-JP" altLang="en-US" sz="7200" dirty="0" smtClean="0">
                <a:latin typeface="AR P浪漫明朝体U" panose="02020A00000000000000" pitchFamily="18" charset="-128"/>
                <a:ea typeface="AR P浪漫明朝体U" panose="02020A00000000000000" pitchFamily="18" charset="-128"/>
              </a:rPr>
              <a:t>野外炊飯場</a:t>
            </a:r>
            <a:endParaRPr lang="ja-JP" altLang="en-US" dirty="0">
              <a:latin typeface="AR P浪漫明朝体U" panose="02020A00000000000000" pitchFamily="18" charset="-128"/>
              <a:ea typeface="AR P浪漫明朝体U" panose="02020A00000000000000" pitchFamily="18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6" y="188640"/>
            <a:ext cx="8869952" cy="6652464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3220628" y="5302505"/>
            <a:ext cx="537038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ja-JP" altLang="en-US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GP創英角ﾎﾟｯﾌﾟ体" pitchFamily="50" charset="-128"/>
                <a:ea typeface="HGP創英角ﾎﾟｯﾌﾟ体" pitchFamily="50" charset="-128"/>
              </a:rPr>
              <a:t>野外炊飯場</a:t>
            </a:r>
            <a:endParaRPr lang="ja-JP" altLang="en-US" sz="8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185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コンテンツ プレースホルダ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556792"/>
            <a:ext cx="5830447" cy="4040765"/>
          </a:xfrm>
          <a:prstGeom prst="rect">
            <a:avLst/>
          </a:prstGeom>
        </p:spPr>
      </p:pic>
      <p:sp>
        <p:nvSpPr>
          <p:cNvPr id="5" name="タイトル 1"/>
          <p:cNvSpPr>
            <a:spLocks noGrp="1"/>
          </p:cNvSpPr>
          <p:nvPr>
            <p:ph type="title"/>
          </p:nvPr>
        </p:nvSpPr>
        <p:spPr>
          <a:xfrm>
            <a:off x="-540568" y="429390"/>
            <a:ext cx="6347713" cy="1320800"/>
          </a:xfrm>
        </p:spPr>
        <p:txBody>
          <a:bodyPr>
            <a:noAutofit/>
          </a:bodyPr>
          <a:lstStyle/>
          <a:p>
            <a:r>
              <a:rPr kumimoji="1" lang="ja-JP" altLang="en-US" sz="28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出発２週間前からの</a:t>
            </a:r>
            <a:r>
              <a:rPr kumimoji="1" lang="en-US" altLang="ja-JP" sz="28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/>
            </a:r>
            <a:br>
              <a:rPr kumimoji="1" lang="en-US" altLang="ja-JP" sz="28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</a:br>
            <a:r>
              <a:rPr kumimoji="1" lang="ja-JP" altLang="en-US" sz="28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健康観察表について</a:t>
            </a:r>
            <a:endParaRPr kumimoji="1" lang="ja-JP" altLang="en-US" sz="28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827584" y="5524630"/>
            <a:ext cx="7240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・登校する日は必ず持たせてください。</a:t>
            </a:r>
            <a:r>
              <a:rPr lang="ja-JP" altLang="en-US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林間学習</a:t>
            </a:r>
            <a:r>
              <a:rPr kumimoji="1" lang="ja-JP" altLang="en-US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出発日に</a:t>
            </a:r>
            <a:r>
              <a:rPr kumimoji="1" lang="ja-JP" altLang="en-US" dirty="0" smtClean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最終の参　</a:t>
            </a:r>
            <a:endParaRPr kumimoji="1" lang="en-US" altLang="ja-JP" dirty="0" smtClean="0">
              <a:solidFill>
                <a:srgbClr val="FF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</a:t>
            </a:r>
            <a:r>
              <a:rPr kumimoji="1" lang="ja-JP" altLang="en-US" dirty="0" smtClean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加確認</a:t>
            </a:r>
            <a:r>
              <a:rPr kumimoji="1" lang="ja-JP" altLang="en-US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とさせていただきます。</a:t>
            </a:r>
            <a:endParaRPr kumimoji="1" lang="en-US" altLang="ja-JP" dirty="0" smtClean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en-US" altLang="ja-JP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※</a:t>
            </a:r>
            <a:r>
              <a:rPr lang="ja-JP" altLang="en-US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この二週間は、ふだん提出いただいている健康観察カードは、提出していただく必要はありません。</a:t>
            </a:r>
            <a:endParaRPr kumimoji="1" lang="ja-JP" altLang="en-US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058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095" y="306182"/>
            <a:ext cx="7496452" cy="3554865"/>
          </a:xfrm>
          <a:prstGeom prst="rect">
            <a:avLst/>
          </a:prstGeom>
        </p:spPr>
      </p:pic>
      <p:sp>
        <p:nvSpPr>
          <p:cNvPr id="5" name="四角形吹き出し 4"/>
          <p:cNvSpPr/>
          <p:nvPr/>
        </p:nvSpPr>
        <p:spPr>
          <a:xfrm>
            <a:off x="611560" y="4725144"/>
            <a:ext cx="7066031" cy="1872208"/>
          </a:xfrm>
          <a:prstGeom prst="wedgeRectCallout">
            <a:avLst>
              <a:gd name="adj1" fmla="val -21281"/>
              <a:gd name="adj2" fmla="val -10178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2800" dirty="0" smtClean="0"/>
              <a:t>①朝の体温を記入</a:t>
            </a:r>
            <a:endParaRPr kumimoji="1" lang="en-US" altLang="ja-JP" sz="2800" dirty="0" smtClean="0"/>
          </a:p>
          <a:p>
            <a:r>
              <a:rPr lang="ja-JP" altLang="en-US" sz="2800" dirty="0" smtClean="0"/>
              <a:t>②健康状態が良好な場合は症状なしに○</a:t>
            </a:r>
            <a:endParaRPr lang="en-US" altLang="ja-JP" sz="2800" dirty="0" smtClean="0"/>
          </a:p>
          <a:p>
            <a:r>
              <a:rPr kumimoji="1" lang="ja-JP" altLang="en-US" sz="2800" dirty="0"/>
              <a:t>症状</a:t>
            </a:r>
            <a:r>
              <a:rPr kumimoji="1" lang="ja-JP" altLang="en-US" sz="2800" dirty="0" smtClean="0"/>
              <a:t>がある場合は項目に○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972093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395536" y="-27384"/>
            <a:ext cx="8229600" cy="1252728"/>
          </a:xfrm>
        </p:spPr>
        <p:txBody>
          <a:bodyPr>
            <a:noAutofit/>
          </a:bodyPr>
          <a:lstStyle/>
          <a:p>
            <a:r>
              <a:rPr lang="ja-JP" altLang="en-US" sz="7800" dirty="0">
                <a:solidFill>
                  <a:srgbClr val="FFFF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お願い</a:t>
            </a:r>
            <a:endParaRPr kumimoji="1" lang="ja-JP" altLang="en-US" sz="7800" dirty="0">
              <a:solidFill>
                <a:srgbClr val="FFFF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30784" y="1124744"/>
            <a:ext cx="8928992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4000" dirty="0" smtClean="0">
                <a:solidFill>
                  <a:srgbClr val="00206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・持ち物には必ず記名をお願いします。</a:t>
            </a:r>
            <a:endParaRPr lang="en-US" altLang="ja-JP" sz="4000" dirty="0" smtClean="0">
              <a:solidFill>
                <a:srgbClr val="00206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4000" dirty="0">
                <a:solidFill>
                  <a:srgbClr val="00206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（</a:t>
            </a:r>
            <a:r>
              <a:rPr lang="ja-JP" altLang="en-US" sz="4000" dirty="0" smtClean="0">
                <a:solidFill>
                  <a:srgbClr val="00206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現金、ゲーム類、ドライヤー、おやつなどは持たせないようお願いします。）</a:t>
            </a:r>
            <a:endParaRPr lang="en-US" altLang="ja-JP" sz="4000" dirty="0" smtClean="0">
              <a:solidFill>
                <a:srgbClr val="00206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4000" dirty="0" smtClean="0">
                <a:solidFill>
                  <a:srgbClr val="00206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・緊急時に備えて連絡がとれるようにしてください。</a:t>
            </a:r>
            <a:endParaRPr lang="en-US" altLang="ja-JP" sz="4000" dirty="0" smtClean="0">
              <a:solidFill>
                <a:srgbClr val="00206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4000" dirty="0" smtClean="0">
                <a:solidFill>
                  <a:srgbClr val="00206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・</a:t>
            </a:r>
            <a:r>
              <a:rPr lang="ja-JP" altLang="en-US" sz="4000" dirty="0">
                <a:solidFill>
                  <a:srgbClr val="00206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１</a:t>
            </a:r>
            <a:r>
              <a:rPr lang="ja-JP" altLang="en-US" sz="4000" dirty="0" smtClean="0">
                <a:solidFill>
                  <a:srgbClr val="00206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日目の朝、体調不良などで不安がある場合は担任にご連絡ください。また欠席の場合は８時０</a:t>
            </a:r>
            <a:r>
              <a:rPr lang="ja-JP" altLang="en-US" sz="4000" dirty="0">
                <a:solidFill>
                  <a:srgbClr val="00206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０</a:t>
            </a:r>
            <a:r>
              <a:rPr lang="ja-JP" altLang="en-US" sz="4000" dirty="0" smtClean="0">
                <a:solidFill>
                  <a:srgbClr val="00206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分までに学校へ連絡してください。</a:t>
            </a:r>
            <a:endParaRPr lang="en-US" altLang="ja-JP" sz="4000" dirty="0" smtClean="0">
              <a:solidFill>
                <a:srgbClr val="00206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endParaRPr lang="en-US" altLang="ja-JP" sz="4000" dirty="0" smtClean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endParaRPr lang="en-US" altLang="ja-JP" sz="4000" dirty="0"/>
          </a:p>
        </p:txBody>
      </p:sp>
    </p:spTree>
    <p:extLst>
      <p:ext uri="{BB962C8B-B14F-4D97-AF65-F5344CB8AC3E}">
        <p14:creationId xmlns:p14="http://schemas.microsoft.com/office/powerpoint/2010/main" val="146658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571191" y="188640"/>
            <a:ext cx="8229600" cy="1252728"/>
          </a:xfrm>
        </p:spPr>
        <p:txBody>
          <a:bodyPr>
            <a:noAutofit/>
          </a:bodyPr>
          <a:lstStyle/>
          <a:p>
            <a:r>
              <a:rPr lang="ja-JP" altLang="en-US" sz="8000" dirty="0">
                <a:solidFill>
                  <a:srgbClr val="FFFF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最後</a:t>
            </a:r>
            <a:r>
              <a:rPr lang="ja-JP" altLang="en-US" sz="8000" dirty="0" smtClean="0">
                <a:solidFill>
                  <a:srgbClr val="FFFF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に・・・</a:t>
            </a:r>
            <a:endParaRPr kumimoji="1" lang="ja-JP" altLang="en-US" sz="8000" dirty="0">
              <a:solidFill>
                <a:srgbClr val="FFFF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401515" y="2132856"/>
            <a:ext cx="85689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3600" dirty="0" smtClean="0">
                <a:solidFill>
                  <a:srgbClr val="00206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・なにかありましたら、些細なことでも担任　</a:t>
            </a:r>
            <a:endParaRPr lang="en-US" altLang="ja-JP" sz="3600" dirty="0" smtClean="0">
              <a:solidFill>
                <a:srgbClr val="00206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3600" dirty="0" smtClean="0">
                <a:solidFill>
                  <a:srgbClr val="00206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 までご相談ください。</a:t>
            </a:r>
            <a:endParaRPr lang="en-US" altLang="ja-JP" sz="3600" dirty="0" smtClean="0">
              <a:solidFill>
                <a:srgbClr val="00206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3600" dirty="0" smtClean="0">
                <a:solidFill>
                  <a:srgbClr val="00206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・食事のアレルギー対応シートは、</a:t>
            </a:r>
            <a:r>
              <a:rPr lang="en-US" altLang="ja-JP" sz="36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9</a:t>
            </a:r>
            <a:r>
              <a:rPr lang="ja-JP" altLang="en-US" sz="3600" dirty="0" smtClean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月</a:t>
            </a:r>
            <a:r>
              <a:rPr lang="en-US" altLang="ja-JP" sz="3600" dirty="0" smtClean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2</a:t>
            </a:r>
            <a:r>
              <a:rPr lang="ja-JP" altLang="en-US" sz="3600" dirty="0" smtClean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日（木）</a:t>
            </a:r>
            <a:r>
              <a:rPr lang="ja-JP" altLang="en-US" sz="3600" dirty="0" smtClean="0">
                <a:solidFill>
                  <a:srgbClr val="00206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までにご提出ください。</a:t>
            </a:r>
            <a:r>
              <a:rPr lang="ja-JP" altLang="en-US" sz="2400" dirty="0" smtClean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（該当の児童のみ）</a:t>
            </a:r>
            <a:endParaRPr lang="en-US" altLang="ja-JP" sz="2400" dirty="0" smtClean="0">
              <a:solidFill>
                <a:srgbClr val="FF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3600" dirty="0" smtClean="0">
                <a:solidFill>
                  <a:srgbClr val="00206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・健康予備調査は、</a:t>
            </a:r>
            <a:r>
              <a:rPr lang="ja-JP" altLang="en-US" sz="3600" smtClean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９月１７日</a:t>
            </a:r>
            <a:r>
              <a:rPr lang="ja-JP" altLang="en-US" sz="3600" dirty="0" smtClean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（金）</a:t>
            </a:r>
            <a:r>
              <a:rPr lang="ja-JP" altLang="en-US" sz="3600" dirty="0" smtClean="0">
                <a:solidFill>
                  <a:srgbClr val="00206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までにご提出ください。</a:t>
            </a:r>
            <a:r>
              <a:rPr lang="ja-JP" altLang="en-US" sz="3600" dirty="0" smtClean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（全員）</a:t>
            </a:r>
            <a:endParaRPr lang="en-US" altLang="ja-JP" sz="3600" dirty="0" smtClean="0">
              <a:solidFill>
                <a:srgbClr val="FF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1992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ウェーブ">
  <a:themeElements>
    <a:clrScheme name="ウェーブ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ウェーブ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ウェーブ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1114</TotalTime>
  <Words>152</Words>
  <Application>Microsoft Office PowerPoint</Application>
  <PresentationFormat>画面に合わせる (4:3)</PresentationFormat>
  <Paragraphs>24</Paragraphs>
  <Slides>7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5" baseType="lpstr">
      <vt:lpstr>AR P浪漫明朝体U</vt:lpstr>
      <vt:lpstr>HGP創英角ﾎﾟｯﾌﾟ体</vt:lpstr>
      <vt:lpstr>HGP明朝E</vt:lpstr>
      <vt:lpstr>ＭＳ Ｐゴシック</vt:lpstr>
      <vt:lpstr>Calibri</vt:lpstr>
      <vt:lpstr>Candara</vt:lpstr>
      <vt:lpstr>Symbol</vt:lpstr>
      <vt:lpstr>ウェーブ</vt:lpstr>
      <vt:lpstr>PowerPoint プレゼンテーション</vt:lpstr>
      <vt:lpstr>PowerPoint プレゼンテーション</vt:lpstr>
      <vt:lpstr>PowerPoint プレゼンテーション</vt:lpstr>
      <vt:lpstr>出発２週間前からの 健康観察表について</vt:lpstr>
      <vt:lpstr>PowerPoint プレゼンテーション</vt:lpstr>
      <vt:lpstr>お願い</vt:lpstr>
      <vt:lpstr>最後に・・・</vt:lpstr>
    </vt:vector>
  </TitlesOfParts>
  <Company>相楽東部広域連合教育委員会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teacher</dc:creator>
  <cp:lastModifiedBy>学校教育課</cp:lastModifiedBy>
  <cp:revision>99</cp:revision>
  <cp:lastPrinted>2021-08-26T02:47:44Z</cp:lastPrinted>
  <dcterms:created xsi:type="dcterms:W3CDTF">2011-06-06T09:00:06Z</dcterms:created>
  <dcterms:modified xsi:type="dcterms:W3CDTF">2021-08-30T08:43:30Z</dcterms:modified>
</cp:coreProperties>
</file>