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318" r:id="rId2"/>
    <p:sldId id="319" r:id="rId3"/>
    <p:sldId id="328" r:id="rId4"/>
    <p:sldId id="355" r:id="rId5"/>
    <p:sldId id="331" r:id="rId6"/>
    <p:sldId id="357" r:id="rId7"/>
    <p:sldId id="322" r:id="rId8"/>
    <p:sldId id="337" r:id="rId9"/>
    <p:sldId id="343" r:id="rId10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19302" cy="493397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892" y="6"/>
            <a:ext cx="2919302" cy="493397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FA300D59-6A1F-4049-ACC4-09B99602F68E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4518"/>
            <a:ext cx="2919302" cy="49339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892" y="9374518"/>
            <a:ext cx="2919302" cy="493395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C9C362C1-3A3F-45ED-9AA0-557511AA2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29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7" y="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/>
          <a:lstStyle>
            <a:lvl1pPr algn="r">
              <a:defRPr sz="1200"/>
            </a:lvl1pPr>
          </a:lstStyle>
          <a:p>
            <a:fld id="{6FB549EB-2A5A-4158-9870-F4A545586C94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4" tIns="45327" rIns="90654" bIns="453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8011"/>
            <a:ext cx="5388610" cy="4441269"/>
          </a:xfrm>
          <a:prstGeom prst="rect">
            <a:avLst/>
          </a:prstGeom>
        </p:spPr>
        <p:txBody>
          <a:bodyPr vert="horz" lIns="90654" tIns="45327" rIns="90654" bIns="4532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37430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7" y="9374304"/>
            <a:ext cx="2918831" cy="493474"/>
          </a:xfrm>
          <a:prstGeom prst="rect">
            <a:avLst/>
          </a:prstGeom>
        </p:spPr>
        <p:txBody>
          <a:bodyPr vert="horz" lIns="90654" tIns="45327" rIns="90654" bIns="45327" rtlCol="0" anchor="b"/>
          <a:lstStyle>
            <a:lvl1pPr algn="r">
              <a:defRPr sz="1200"/>
            </a:lvl1pPr>
          </a:lstStyle>
          <a:p>
            <a:fld id="{F1458092-927E-4AAC-8723-CBB5B63FA5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56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3CAB-D7E2-42B2-910F-EF181FA871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617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886A6F-DECA-4F3C-AD3B-2E09A910B1E1}" type="datetimeFigureOut">
              <a:rPr kumimoji="1" lang="ja-JP" altLang="en-US" smtClean="0"/>
              <a:t>2021/8/30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A935C2-75A6-4FCF-ABCB-4F9CDC08DE7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036163" y="2967335"/>
            <a:ext cx="30716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１日目</a:t>
            </a:r>
            <a:endParaRPr lang="ja-JP" alt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3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27584" y="1772816"/>
            <a:ext cx="2291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出発式</a:t>
            </a:r>
            <a:endParaRPr lang="ja-JP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403648" y="465313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今年</a:t>
            </a:r>
            <a:r>
              <a:rPr lang="ja-JP" altLang="en-US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は、体育館で行います</a:t>
            </a:r>
            <a:endParaRPr lang="ja-JP" alt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40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京都府立農芸高等学校</a:t>
            </a:r>
            <a:endParaRPr kumimoji="1" lang="ja-JP" altLang="en-US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/>
          <a:stretch/>
        </p:blipFill>
        <p:spPr>
          <a:xfrm>
            <a:off x="2483768" y="1858031"/>
            <a:ext cx="4392487" cy="302267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11560" y="5147680"/>
            <a:ext cx="7463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「の</a:t>
            </a:r>
            <a:r>
              <a:rPr lang="ja-JP" alt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うげ</a:t>
            </a:r>
            <a:r>
              <a:rPr lang="ja-JP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いで新発見」体験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90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1" y="2060848"/>
            <a:ext cx="6669741" cy="4104456"/>
          </a:xfrm>
          <a:prstGeom prst="rect">
            <a:avLst/>
          </a:prstGeom>
        </p:spPr>
      </p:pic>
      <p:sp>
        <p:nvSpPr>
          <p:cNvPr id="5" name="タイトル 2"/>
          <p:cNvSpPr>
            <a:spLocks noGrp="1"/>
          </p:cNvSpPr>
          <p:nvPr>
            <p:ph type="title"/>
          </p:nvPr>
        </p:nvSpPr>
        <p:spPr>
          <a:xfrm>
            <a:off x="539552" y="350193"/>
            <a:ext cx="8229600" cy="1252728"/>
          </a:xfrm>
        </p:spPr>
        <p:txBody>
          <a:bodyPr/>
          <a:lstStyle/>
          <a:p>
            <a:r>
              <a:rPr kumimoji="1" lang="ja-JP" altLang="en-US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京都府立</a:t>
            </a:r>
            <a:r>
              <a:rPr kumimoji="1" lang="ja-JP" altLang="en-US" dirty="0" err="1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るり渓</a:t>
            </a:r>
            <a:r>
              <a:rPr kumimoji="1" lang="ja-JP" altLang="en-US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少年自然の家</a:t>
            </a:r>
            <a:endParaRPr kumimoji="1" lang="ja-JP" altLang="en-US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4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91056"/>
            <a:ext cx="6174806" cy="4631105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クイズ</a:t>
            </a:r>
            <a:r>
              <a:rPr kumimoji="1" lang="ja-JP" altLang="en-US" sz="6000" dirty="0" smtClean="0"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ラリー</a:t>
            </a:r>
            <a:endParaRPr kumimoji="1" lang="ja-JP" altLang="en-US" sz="6000" dirty="0"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251520" y="4293096"/>
            <a:ext cx="4523924" cy="2204864"/>
          </a:xfrm>
          <a:prstGeom prst="wedgeRoundRectCallout">
            <a:avLst>
              <a:gd name="adj1" fmla="val 63785"/>
              <a:gd name="adj2" fmla="val -81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活動班ごとに出発です。地図を見ながら、クイズを解きながら、山歩きを楽しみます。</a:t>
            </a:r>
            <a:endParaRPr kumimoji="1" lang="ja-JP" altLang="en-US" sz="32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66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/>
          <a:lstStyle/>
          <a:p>
            <a:r>
              <a:rPr kumimoji="1" lang="ja-JP" altLang="en-US" dirty="0" smtClean="0"/>
              <a:t>火おこし体験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0"/>
            <a:ext cx="3816424" cy="4840124"/>
          </a:xfrm>
        </p:spPr>
      </p:pic>
    </p:spTree>
    <p:extLst>
      <p:ext uri="{BB962C8B-B14F-4D97-AF65-F5344CB8AC3E}">
        <p14:creationId xmlns:p14="http://schemas.microsoft.com/office/powerpoint/2010/main" val="138554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457972" y="260648"/>
            <a:ext cx="18966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夕食</a:t>
            </a:r>
            <a:endParaRPr lang="ja-JP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516216" cy="48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611"/>
            <a:ext cx="8795676" cy="6596757"/>
          </a:xfrm>
          <a:prstGeom prst="rect">
            <a:avLst/>
          </a:prstGeom>
        </p:spPr>
      </p:pic>
      <p:sp>
        <p:nvSpPr>
          <p:cNvPr id="5" name="タイトル 2"/>
          <p:cNvSpPr txBox="1">
            <a:spLocks/>
          </p:cNvSpPr>
          <p:nvPr/>
        </p:nvSpPr>
        <p:spPr>
          <a:xfrm>
            <a:off x="348324" y="18864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7200" dirty="0" smtClean="0">
                <a:solidFill>
                  <a:schemeClr val="tx1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各部屋</a:t>
            </a:r>
            <a:endParaRPr lang="ja-JP" altLang="en-US" dirty="0">
              <a:solidFill>
                <a:schemeClr val="tx1"/>
              </a:solidFill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83568" y="5445224"/>
            <a:ext cx="7034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定員の半数で宿泊予定</a:t>
            </a:r>
            <a:endParaRPr lang="ja-JP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5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タイトル 2"/>
          <p:cNvSpPr txBox="1">
            <a:spLocks/>
          </p:cNvSpPr>
          <p:nvPr/>
        </p:nvSpPr>
        <p:spPr>
          <a:xfrm>
            <a:off x="-1764704" y="20299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7200" dirty="0">
                <a:solidFill>
                  <a:schemeClr val="tx1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お風呂</a:t>
            </a:r>
            <a:endParaRPr lang="ja-JP" altLang="en-US" dirty="0">
              <a:solidFill>
                <a:schemeClr val="tx1"/>
              </a:solidFill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93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1126</TotalTime>
  <Words>60</Words>
  <Application>Microsoft Office PowerPoint</Application>
  <PresentationFormat>画面に合わせる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AR P浪漫明朝体U</vt:lpstr>
      <vt:lpstr>HGP創英角ﾎﾟｯﾌﾟ体</vt:lpstr>
      <vt:lpstr>HGP明朝E</vt:lpstr>
      <vt:lpstr>ＭＳ Ｐゴシック</vt:lpstr>
      <vt:lpstr>Calibri</vt:lpstr>
      <vt:lpstr>Candara</vt:lpstr>
      <vt:lpstr>Symbol</vt:lpstr>
      <vt:lpstr>ウェーブ</vt:lpstr>
      <vt:lpstr>PowerPoint プレゼンテーション</vt:lpstr>
      <vt:lpstr>PowerPoint プレゼンテーション</vt:lpstr>
      <vt:lpstr>京都府立農芸高等学校</vt:lpstr>
      <vt:lpstr>京都府立るり渓少年自然の家</vt:lpstr>
      <vt:lpstr>クイズラリー</vt:lpstr>
      <vt:lpstr>火おこし体験</vt:lpstr>
      <vt:lpstr>PowerPoint プレゼンテーション</vt:lpstr>
      <vt:lpstr>PowerPoint プレゼンテーション</vt:lpstr>
      <vt:lpstr>PowerPoint プレゼンテーション</vt:lpstr>
    </vt:vector>
  </TitlesOfParts>
  <Company>相楽東部広域連合教育委員会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学校教育課</cp:lastModifiedBy>
  <cp:revision>110</cp:revision>
  <cp:lastPrinted>2021-08-26T02:47:44Z</cp:lastPrinted>
  <dcterms:created xsi:type="dcterms:W3CDTF">2011-06-06T09:00:06Z</dcterms:created>
  <dcterms:modified xsi:type="dcterms:W3CDTF">2021-08-30T08:15:38Z</dcterms:modified>
</cp:coreProperties>
</file>